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6" r:id="rId3"/>
    <p:sldId id="260" r:id="rId4"/>
    <p:sldId id="261" r:id="rId5"/>
    <p:sldId id="257" r:id="rId6"/>
    <p:sldId id="265" r:id="rId7"/>
    <p:sldId id="267" r:id="rId8"/>
    <p:sldId id="268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06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3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9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9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9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1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9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7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2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37C69-C235-4603-9641-EFB9446A2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AF77F-454F-4827-B2D4-CC03A72C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pt-PT" sz="6600" dirty="0"/>
              <a:t>Programação de Aplicação Web</a:t>
            </a:r>
            <a:endParaRPr lang="en-GB" sz="6600" dirty="0"/>
          </a:p>
        </p:txBody>
      </p:sp>
      <p:sp>
        <p:nvSpPr>
          <p:cNvPr id="21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8BC577-5902-4CAF-B711-E852CD86E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47500" lnSpcReduction="20000"/>
          </a:bodyPr>
          <a:lstStyle/>
          <a:p>
            <a:r>
              <a:rPr lang="pt-PT" dirty="0"/>
              <a:t>Fábio Carvalho	nº 35553		Rodrigo Soares	nº 36824	</a:t>
            </a:r>
          </a:p>
          <a:p>
            <a:r>
              <a:rPr lang="pt-PT" dirty="0"/>
              <a:t>Luísa Costa		nº 37151		João Reis		nº 37190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41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3B6A9-8269-46D9-9519-68FF4751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693D70-040A-4B4A-8955-E1136E69C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WebApp</a:t>
            </a:r>
            <a:r>
              <a:rPr lang="pt-PT" dirty="0"/>
              <a:t> de Controlo de Circulação de Pessoas em superfícies</a:t>
            </a:r>
          </a:p>
          <a:p>
            <a:endParaRPr lang="pt-PT" dirty="0"/>
          </a:p>
        </p:txBody>
      </p:sp>
      <p:pic>
        <p:nvPicPr>
          <p:cNvPr id="5" name="Gráfico 4" descr="Grupo">
            <a:extLst>
              <a:ext uri="{FF2B5EF4-FFF2-40B4-BE49-F238E27FC236}">
                <a16:creationId xmlns:a16="http://schemas.microsoft.com/office/drawing/2014/main" id="{0B901033-A9AA-4C0B-939E-1ED4F9E0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2238" y="4255316"/>
            <a:ext cx="914400" cy="914400"/>
          </a:xfrm>
          <a:prstGeom prst="rect">
            <a:avLst/>
          </a:prstGeom>
        </p:spPr>
      </p:pic>
      <p:pic>
        <p:nvPicPr>
          <p:cNvPr id="9" name="Gráfico 8" descr="Manómetro">
            <a:extLst>
              <a:ext uri="{FF2B5EF4-FFF2-40B4-BE49-F238E27FC236}">
                <a16:creationId xmlns:a16="http://schemas.microsoft.com/office/drawing/2014/main" id="{93B35E60-6566-49A9-946D-D8D694496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5232" y="4255316"/>
            <a:ext cx="914400" cy="914400"/>
          </a:xfrm>
          <a:prstGeom prst="rect">
            <a:avLst/>
          </a:prstGeom>
        </p:spPr>
      </p:pic>
      <p:pic>
        <p:nvPicPr>
          <p:cNvPr id="11" name="Gráfico 10" descr="Mapa com alfinete">
            <a:extLst>
              <a:ext uri="{FF2B5EF4-FFF2-40B4-BE49-F238E27FC236}">
                <a16:creationId xmlns:a16="http://schemas.microsoft.com/office/drawing/2014/main" id="{E0F060A1-3301-482B-AEB2-BCE072E1E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8226" y="4163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038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E3E3F-272F-4403-A3A3-A8FD6D6C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da Aplicação</a:t>
            </a:r>
            <a:endParaRPr lang="en-GB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1B453D-746B-4DA6-8E51-6615300AD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47" y="2372809"/>
            <a:ext cx="9062906" cy="39365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E6A470C-0369-4434-9321-1EB9BB0F8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9" y="5452769"/>
            <a:ext cx="1128935" cy="10072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F6E01FD-7010-4DD6-AD22-4A89DFB74A6E}"/>
              </a:ext>
            </a:extLst>
          </p:cNvPr>
          <p:cNvSpPr txBox="1"/>
          <p:nvPr/>
        </p:nvSpPr>
        <p:spPr>
          <a:xfrm>
            <a:off x="2013359" y="5684457"/>
            <a:ext cx="3048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Cada um destes módulos</a:t>
            </a:r>
            <a:br>
              <a:rPr lang="pt-PT" dirty="0"/>
            </a:br>
            <a:r>
              <a:rPr lang="pt-PT" dirty="0"/>
              <a:t>estão contidos num </a:t>
            </a:r>
            <a:r>
              <a:rPr lang="pt-PT" dirty="0" err="1"/>
              <a:t>docker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52847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E633D-8175-4316-82C7-C095B946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Containers do Projeto</a:t>
            </a:r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475E21-5432-41A4-93AC-914E222EC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5" y="3140242"/>
            <a:ext cx="2818278" cy="251438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4BAA86C-3F11-408C-893D-8E608995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06" y="2751946"/>
            <a:ext cx="52673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28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5F257-462C-4F51-B037-9267AFC2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do Projeto</a:t>
            </a:r>
            <a:endParaRPr lang="en-GB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60F5959-AD58-4060-94CC-00D560FA5314}"/>
              </a:ext>
            </a:extLst>
          </p:cNvPr>
          <p:cNvSpPr txBox="1"/>
          <p:nvPr/>
        </p:nvSpPr>
        <p:spPr>
          <a:xfrm>
            <a:off x="339463" y="2201703"/>
            <a:ext cx="11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Frontend</a:t>
            </a:r>
            <a:endParaRPr lang="en-GB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64AF83-20A6-43A1-8DF6-DF220A0E8E92}"/>
              </a:ext>
            </a:extLst>
          </p:cNvPr>
          <p:cNvSpPr txBox="1"/>
          <p:nvPr/>
        </p:nvSpPr>
        <p:spPr>
          <a:xfrm>
            <a:off x="3961839" y="2201703"/>
            <a:ext cx="11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Backend</a:t>
            </a:r>
            <a:endParaRPr lang="en-GB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873F0F-FC7C-40E5-B707-9C7E649D4B53}"/>
              </a:ext>
            </a:extLst>
          </p:cNvPr>
          <p:cNvSpPr txBox="1"/>
          <p:nvPr/>
        </p:nvSpPr>
        <p:spPr>
          <a:xfrm>
            <a:off x="6750118" y="2201703"/>
            <a:ext cx="9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Proxy</a:t>
            </a:r>
            <a:endParaRPr lang="en-GB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A8D8B2-3043-4C7E-B489-7479099C6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"/>
          <a:stretch/>
        </p:blipFill>
        <p:spPr>
          <a:xfrm>
            <a:off x="339463" y="2801922"/>
            <a:ext cx="2428875" cy="27717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106D67-D763-4345-980C-2761F4912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2" r="21263"/>
          <a:stretch/>
        </p:blipFill>
        <p:spPr>
          <a:xfrm>
            <a:off x="3641467" y="2801922"/>
            <a:ext cx="1896200" cy="23907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C67BA2-C9F6-4A90-8B04-0A1C7C75E638}"/>
              </a:ext>
            </a:extLst>
          </p:cNvPr>
          <p:cNvSpPr txBox="1"/>
          <p:nvPr/>
        </p:nvSpPr>
        <p:spPr>
          <a:xfrm>
            <a:off x="9234657" y="2201703"/>
            <a:ext cx="103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Sockets</a:t>
            </a:r>
            <a:endParaRPr lang="en-GB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A488D0-13CE-4D0D-AE67-B950EE11C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796" y="2801922"/>
            <a:ext cx="1647825" cy="685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09AB84B-5A91-4C2D-92A0-D7A1D4406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416" y="2801922"/>
            <a:ext cx="18859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87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AEC7E-6603-4B67-A0EC-AFD4DAA1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8670983" cy="1179576"/>
          </a:xfrm>
        </p:spPr>
        <p:txBody>
          <a:bodyPr/>
          <a:lstStyle/>
          <a:p>
            <a:r>
              <a:rPr lang="pt-PT" dirty="0"/>
              <a:t>Proxy - </a:t>
            </a:r>
            <a:r>
              <a:rPr lang="pt-PT" dirty="0" err="1"/>
              <a:t>Nginx</a:t>
            </a:r>
            <a:endParaRPr lang="en-GB" dirty="0"/>
          </a:p>
        </p:txBody>
      </p:sp>
      <p:pic>
        <p:nvPicPr>
          <p:cNvPr id="1026" name="Picture 2" descr="NGINX | High Performance Load Balancer, Web Server, &amp; Reverse Proxy">
            <a:extLst>
              <a:ext uri="{FF2B5EF4-FFF2-40B4-BE49-F238E27FC236}">
                <a16:creationId xmlns:a16="http://schemas.microsoft.com/office/drawing/2014/main" id="{C7A43FED-23F5-4522-AF7C-B5C54D4E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495" y="331283"/>
            <a:ext cx="1206442" cy="139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xy – Wikipédia, a enciclopédia livre">
            <a:extLst>
              <a:ext uri="{FF2B5EF4-FFF2-40B4-BE49-F238E27FC236}">
                <a16:creationId xmlns:a16="http://schemas.microsoft.com/office/drawing/2014/main" id="{C03C11C3-6B9E-4005-989F-50D2D8F8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114" y="3645569"/>
            <a:ext cx="4551318" cy="17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BA54516-33A9-4F88-BF1E-A01CCDE5357D}"/>
              </a:ext>
            </a:extLst>
          </p:cNvPr>
          <p:cNvSpPr txBox="1"/>
          <p:nvPr/>
        </p:nvSpPr>
        <p:spPr>
          <a:xfrm>
            <a:off x="1115568" y="2906905"/>
            <a:ext cx="3080084" cy="170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dirty="0"/>
              <a:t>Vantagens: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Mais eficaz;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Proxy reverso;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Leve;</a:t>
            </a:r>
          </a:p>
        </p:txBody>
      </p:sp>
    </p:spTree>
    <p:extLst>
      <p:ext uri="{BB962C8B-B14F-4D97-AF65-F5344CB8AC3E}">
        <p14:creationId xmlns:p14="http://schemas.microsoft.com/office/powerpoint/2010/main" val="25053663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03E26-F3B7-4407-918E-778029F6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WebSockets</a:t>
            </a:r>
            <a:r>
              <a:rPr lang="pt-PT" dirty="0"/>
              <a:t> </a:t>
            </a:r>
            <a:r>
              <a:rPr lang="pt-PT" dirty="0" err="1"/>
              <a:t>vs</a:t>
            </a:r>
            <a:r>
              <a:rPr lang="pt-PT" dirty="0"/>
              <a:t> Socket.io</a:t>
            </a:r>
          </a:p>
        </p:txBody>
      </p:sp>
      <p:pic>
        <p:nvPicPr>
          <p:cNvPr id="1026" name="Picture 2" descr="Understanding Socket.IO. It's important to provide timely… | by Grigor  Khachatryan | Medium">
            <a:extLst>
              <a:ext uri="{FF2B5EF4-FFF2-40B4-BE49-F238E27FC236}">
                <a16:creationId xmlns:a16="http://schemas.microsoft.com/office/drawing/2014/main" id="{B5514733-7A09-4752-A1AA-E201DCCAD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3088236"/>
            <a:ext cx="3663696" cy="17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Fechar">
            <a:extLst>
              <a:ext uri="{FF2B5EF4-FFF2-40B4-BE49-F238E27FC236}">
                <a16:creationId xmlns:a16="http://schemas.microsoft.com/office/drawing/2014/main" id="{BCC67FDA-29A9-4588-9291-2D3E4895E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0804" y="3192751"/>
            <a:ext cx="1510019" cy="1510019"/>
          </a:xfrm>
          <a:prstGeom prst="rect">
            <a:avLst/>
          </a:prstGeom>
        </p:spPr>
      </p:pic>
      <p:pic>
        <p:nvPicPr>
          <p:cNvPr id="1028" name="Picture 4" descr="Best and Cheap Windows WebSocket Cloud Hosting Recommendation :: Simple  WebSocket Application | Best and Cheap ASP.NET Cloud Hosting">
            <a:extLst>
              <a:ext uri="{FF2B5EF4-FFF2-40B4-BE49-F238E27FC236}">
                <a16:creationId xmlns:a16="http://schemas.microsoft.com/office/drawing/2014/main" id="{A8FE8719-9A56-4956-B6B3-4E44B9C2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984" y="3088236"/>
            <a:ext cx="3663696" cy="152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 descr="Marca de verificação">
            <a:extLst>
              <a:ext uri="{FF2B5EF4-FFF2-40B4-BE49-F238E27FC236}">
                <a16:creationId xmlns:a16="http://schemas.microsoft.com/office/drawing/2014/main" id="{81AFC456-C5EA-4BD1-B3E7-15A438986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0280" y="3626068"/>
            <a:ext cx="914400" cy="9144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5350F7-05C4-43D8-90F1-DEB40F2AE322}"/>
              </a:ext>
            </a:extLst>
          </p:cNvPr>
          <p:cNvSpPr txBox="1"/>
          <p:nvPr/>
        </p:nvSpPr>
        <p:spPr>
          <a:xfrm>
            <a:off x="7482979" y="4807286"/>
            <a:ext cx="193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/>
              <a:t>It</a:t>
            </a:r>
            <a:r>
              <a:rPr lang="pt-PT" sz="2400" dirty="0"/>
              <a:t> </a:t>
            </a:r>
            <a:r>
              <a:rPr lang="pt-PT" sz="2400" dirty="0" err="1"/>
              <a:t>just</a:t>
            </a:r>
            <a:r>
              <a:rPr lang="pt-PT" sz="2400" dirty="0"/>
              <a:t> </a:t>
            </a:r>
            <a:r>
              <a:rPr lang="pt-PT" sz="2400" dirty="0" err="1"/>
              <a:t>works</a:t>
            </a:r>
            <a:r>
              <a:rPr lang="pt-PT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27156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1FB4C-B9A8-4579-B91B-553FE3B1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Correr 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B0E32A-1A17-49E4-A6D2-AB808EBFB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Muito Complexo</a:t>
            </a:r>
          </a:p>
          <a:p>
            <a:endParaRPr lang="pt-PT" dirty="0"/>
          </a:p>
          <a:p>
            <a:pPr lvl="3"/>
            <a:r>
              <a:rPr lang="pt-PT" sz="2800" dirty="0"/>
              <a:t>Em PAW_01_Project -&gt; </a:t>
            </a:r>
            <a:r>
              <a:rPr lang="pt-PT" sz="2800" dirty="0" err="1"/>
              <a:t>docker-compose</a:t>
            </a:r>
            <a:r>
              <a:rPr lang="pt-PT" sz="2800" dirty="0"/>
              <a:t> </a:t>
            </a:r>
            <a:r>
              <a:rPr lang="pt-PT" sz="2800" dirty="0" err="1"/>
              <a:t>up</a:t>
            </a:r>
            <a:endParaRPr lang="pt-PT" sz="2800" dirty="0"/>
          </a:p>
          <a:p>
            <a:pPr lvl="3"/>
            <a:endParaRPr lang="pt-PT" sz="2800" dirty="0"/>
          </a:p>
          <a:p>
            <a:pPr lvl="6"/>
            <a:r>
              <a:rPr lang="pt-PT" sz="2800" dirty="0" err="1"/>
              <a:t>Tadaaa</a:t>
            </a:r>
            <a:r>
              <a:rPr lang="pt-PT" sz="2800" dirty="0"/>
              <a:t>!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A2306975-6D6A-47DA-8F96-7BF4DFA07A2D}"/>
              </a:ext>
            </a:extLst>
          </p:cNvPr>
          <p:cNvCxnSpPr/>
          <p:nvPr/>
        </p:nvCxnSpPr>
        <p:spPr>
          <a:xfrm>
            <a:off x="1669409" y="3070371"/>
            <a:ext cx="788565" cy="6375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1D8B5201-9250-48EB-8B0C-4AE5524CDFEA}"/>
              </a:ext>
            </a:extLst>
          </p:cNvPr>
          <p:cNvCxnSpPr/>
          <p:nvPr/>
        </p:nvCxnSpPr>
        <p:spPr>
          <a:xfrm>
            <a:off x="2903988" y="4112004"/>
            <a:ext cx="788565" cy="6375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3794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04F2C-71E1-4ACB-9C88-8BFF12F6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Demo</a:t>
            </a:r>
            <a:endParaRPr lang="en-GB" dirty="0"/>
          </a:p>
        </p:txBody>
      </p:sp>
      <p:pic>
        <p:nvPicPr>
          <p:cNvPr id="3" name="PAW Demo">
            <a:hlinkClick r:id="" action="ppaction://media"/>
            <a:extLst>
              <a:ext uri="{FF2B5EF4-FFF2-40B4-BE49-F238E27FC236}">
                <a16:creationId xmlns:a16="http://schemas.microsoft.com/office/drawing/2014/main" id="{BEE77FB1-EC75-448F-821A-16F1F4BA38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464" y="2419149"/>
            <a:ext cx="10461072" cy="38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09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23A3C"/>
      </a:dk2>
      <a:lt2>
        <a:srgbClr val="E2E5E8"/>
      </a:lt2>
      <a:accent1>
        <a:srgbClr val="B89D7B"/>
      </a:accent1>
      <a:accent2>
        <a:srgbClr val="A5A471"/>
      </a:accent2>
      <a:accent3>
        <a:srgbClr val="97A67E"/>
      </a:accent3>
      <a:accent4>
        <a:srgbClr val="81AE77"/>
      </a:accent4>
      <a:accent5>
        <a:srgbClr val="82AB8B"/>
      </a:accent5>
      <a:accent6>
        <a:srgbClr val="76AD9A"/>
      </a:accent6>
      <a:hlink>
        <a:srgbClr val="6383A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103</Words>
  <Application>Microsoft Office PowerPoint</Application>
  <PresentationFormat>Ecrã Panorâmico</PresentationFormat>
  <Paragraphs>27</Paragraphs>
  <Slides>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AccentBoxVTI</vt:lpstr>
      <vt:lpstr>Programação de Aplicação Web</vt:lpstr>
      <vt:lpstr>O Projeto</vt:lpstr>
      <vt:lpstr>Arquitetura da Aplicação</vt:lpstr>
      <vt:lpstr>Containers do Projeto</vt:lpstr>
      <vt:lpstr>Estrutura do Projeto</vt:lpstr>
      <vt:lpstr>Proxy - Nginx</vt:lpstr>
      <vt:lpstr>WebSockets vs Socket.io</vt:lpstr>
      <vt:lpstr>Correr o Projeto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de Aplicação Web</dc:title>
  <dc:creator>Luísa Costa</dc:creator>
  <cp:lastModifiedBy>João Reis</cp:lastModifiedBy>
  <cp:revision>29</cp:revision>
  <dcterms:created xsi:type="dcterms:W3CDTF">2020-11-25T06:48:00Z</dcterms:created>
  <dcterms:modified xsi:type="dcterms:W3CDTF">2020-12-02T13:27:55Z</dcterms:modified>
</cp:coreProperties>
</file>